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07E61-3B1F-0F53-AAC3-DB84F8059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4CF366-9B87-522A-A972-8BDEA58B8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23F0A7-354D-BDB0-2885-B44737BE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CDB-A278-D740-8FEF-B53095218099}" type="datetimeFigureOut">
              <a:rPr lang="es-ES" smtClean="0"/>
              <a:t>13/4/24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748B31-ED40-0110-81FD-5F060AEBB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F15BFD-146B-3B44-3C2F-FEDA8D97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DCDA-7FDC-C64F-8F2D-5A338B3AC3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9661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1EC12-9A8C-3769-A129-DD37308F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77E622-B3F3-B510-F3B6-E38422D06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F917B4-CA2A-CC9A-5001-A02F09039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CDB-A278-D740-8FEF-B53095218099}" type="datetimeFigureOut">
              <a:rPr lang="es-ES" smtClean="0"/>
              <a:t>13/4/24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2D9EB8-3366-F679-A11A-AAE707B0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738DDE-1154-8220-94B2-8CE927DC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DCDA-7FDC-C64F-8F2D-5A338B3AC3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103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0192105-628D-ACAB-05F6-FE25CCEF80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626752-1CD8-DA44-6ECC-C97FB31AD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BB9229-5366-B86D-39CE-1FFD21CCF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CDB-A278-D740-8FEF-B53095218099}" type="datetimeFigureOut">
              <a:rPr lang="es-ES" smtClean="0"/>
              <a:t>13/4/24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4F4A82-34B9-8497-308A-2620CA8CE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2278A7-FBB1-8004-FF3F-FDFBAFD1A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DCDA-7FDC-C64F-8F2D-5A338B3AC3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370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63BA0-D251-BF14-F118-C89B6067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B37CF8-9E00-C17B-7B96-CB49DBE10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FABAE2-FC3A-6BB9-3481-E7C516C2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CDB-A278-D740-8FEF-B53095218099}" type="datetimeFigureOut">
              <a:rPr lang="es-ES" smtClean="0"/>
              <a:t>13/4/24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D2B9FD-A431-BA6F-4094-2A9E5732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1E123F-113A-4BE3-9E4A-6E40F004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DCDA-7FDC-C64F-8F2D-5A338B3AC3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3469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8BB2A-1638-4C3F-7800-F6DF7328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250727-444D-3021-2059-94EEE3D34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9266F3-4EC3-2076-B860-F5E64052E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CDB-A278-D740-8FEF-B53095218099}" type="datetimeFigureOut">
              <a:rPr lang="es-ES" smtClean="0"/>
              <a:t>13/4/24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BBDE10-43C5-604F-1CAF-EDBCDA28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C52409-BEA9-768D-6946-8A5CB7B8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DCDA-7FDC-C64F-8F2D-5A338B3AC3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46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F685C-1543-AE65-711F-3A097F5B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9848D2-18C6-958E-04A3-7A1E6AAB2F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8037F9-1101-E866-A94B-9292812CB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8CC38D-F057-CDF7-322F-096AFC35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CDB-A278-D740-8FEF-B53095218099}" type="datetimeFigureOut">
              <a:rPr lang="es-ES" smtClean="0"/>
              <a:t>13/4/24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2B57FF-4896-2188-0B47-419A6B0E5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816FB1-BDCF-41DB-249E-253405E1B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DCDA-7FDC-C64F-8F2D-5A338B3AC3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243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53028-1BED-3D1A-65B3-FE9F261E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19A8CB-548C-41D5-DD81-D943E8706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26B9E5-0DEB-E2D8-A9B7-55E30E133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1746E44-AFFE-7C2E-7AD3-5D516CFC3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11635A5-FEB4-314B-FD98-6345AE828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89CA2F5-99DD-DA37-9F17-70BB1D898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CDB-A278-D740-8FEF-B53095218099}" type="datetimeFigureOut">
              <a:rPr lang="es-ES" smtClean="0"/>
              <a:t>13/4/24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FC6DCFF-D10C-151D-6964-B88D77A89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5E0219-E84D-F663-9B41-64142DE6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DCDA-7FDC-C64F-8F2D-5A338B3AC3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2572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2CDB8-137A-FB82-8A7F-4CA459D2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07D6A3-FBA7-4273-D9C4-C7B090BBD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CDB-A278-D740-8FEF-B53095218099}" type="datetimeFigureOut">
              <a:rPr lang="es-ES" smtClean="0"/>
              <a:t>13/4/24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E90BF8-E7B9-85D8-DA8B-8682180B8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A16FB30-3BFD-0883-73BB-C52BDCB90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DCDA-7FDC-C64F-8F2D-5A338B3AC3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832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3C3CD18-7D75-70C4-1BE7-AEDAB655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CDB-A278-D740-8FEF-B53095218099}" type="datetimeFigureOut">
              <a:rPr lang="es-ES" smtClean="0"/>
              <a:t>13/4/24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AD95574-47AE-F162-EBA8-8F9D8B589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BC41AE-1838-9BFF-5476-86A6B677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DCDA-7FDC-C64F-8F2D-5A338B3AC3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90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20DFD-7520-75D8-6764-FC6C89B6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E268DA-C8A1-4005-6676-E169A0EA0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791FEB-6DA8-8DF3-8CB2-DFAF8C44C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08BECF-4DF9-75AE-60E0-0476190A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CDB-A278-D740-8FEF-B53095218099}" type="datetimeFigureOut">
              <a:rPr lang="es-ES" smtClean="0"/>
              <a:t>13/4/24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EF5728-6BC5-7C72-0210-310A4086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94D3F0-695C-48B4-EB94-8F390D35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DCDA-7FDC-C64F-8F2D-5A338B3AC3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175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49BE6-DBFE-B042-1C4E-F18A961D7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F3D3DD6-8186-B6C8-BA02-D96031A07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6C257A-D37C-5770-9351-538717789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FC9C85-8CFE-ACFE-3CDB-D19758889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CDB-A278-D740-8FEF-B53095218099}" type="datetimeFigureOut">
              <a:rPr lang="es-ES" smtClean="0"/>
              <a:t>13/4/24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AF2692-DD7B-770C-854D-043B6666F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90BB39-FA37-FAE4-852E-D13E80A2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5DCDA-7FDC-C64F-8F2D-5A338B3AC3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1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A29B721-248B-1A5E-4934-1271AD4E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7C82DC-2625-B45C-D0E9-6F2AA114E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A8734C-7FC7-5902-C31F-B5825D10A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1D0CDB-A278-D740-8FEF-B53095218099}" type="datetimeFigureOut">
              <a:rPr lang="es-ES" smtClean="0"/>
              <a:t>13/4/24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BF9940-85CB-BE61-B2D2-FA48670C1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FE4D7E-FD7A-D5D4-DFC9-E2E4499E8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65DCDA-7FDC-C64F-8F2D-5A338B3AC3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160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160272-901C-6620-1CB0-02016215E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" r="2" b="2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D17AB35-E013-4EC3-E1B2-AA882BA32DB1}"/>
              </a:ext>
            </a:extLst>
          </p:cNvPr>
          <p:cNvSpPr txBox="1"/>
          <p:nvPr/>
        </p:nvSpPr>
        <p:spPr>
          <a:xfrm>
            <a:off x="6992901" y="1114779"/>
            <a:ext cx="50818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600" dirty="0"/>
              <a:t>How </a:t>
            </a:r>
            <a:r>
              <a:rPr lang="es-ES" sz="3600" dirty="0" err="1"/>
              <a:t>hard</a:t>
            </a:r>
            <a:r>
              <a:rPr lang="es-ES" sz="3600" dirty="0"/>
              <a:t> is to </a:t>
            </a:r>
            <a:r>
              <a:rPr lang="es-ES" sz="3600" dirty="0" err="1"/>
              <a:t>work</a:t>
            </a:r>
            <a:r>
              <a:rPr lang="es-ES" sz="3600" dirty="0"/>
              <a:t>?</a:t>
            </a:r>
          </a:p>
          <a:p>
            <a:pPr algn="l"/>
            <a:endParaRPr lang="es-ES" sz="3600" dirty="0"/>
          </a:p>
          <a:p>
            <a:pPr algn="l"/>
            <a:r>
              <a:rPr lang="es-ES" sz="3600" dirty="0"/>
              <a:t>How </a:t>
            </a:r>
            <a:r>
              <a:rPr lang="es-ES" sz="3600" dirty="0" err="1"/>
              <a:t>risky</a:t>
            </a:r>
            <a:r>
              <a:rPr lang="es-ES" sz="3600" dirty="0"/>
              <a:t> is it?</a:t>
            </a:r>
          </a:p>
          <a:p>
            <a:pPr algn="l"/>
            <a:endParaRPr lang="es-ES" sz="3600" dirty="0"/>
          </a:p>
          <a:p>
            <a:pPr algn="l"/>
            <a:r>
              <a:rPr lang="es-ES" sz="3600" dirty="0" err="1"/>
              <a:t>Which</a:t>
            </a:r>
            <a:r>
              <a:rPr lang="es-ES" sz="3600" dirty="0"/>
              <a:t> is the </a:t>
            </a:r>
            <a:r>
              <a:rPr lang="es-ES" sz="3600" dirty="0" err="1"/>
              <a:t>next</a:t>
            </a:r>
            <a:r>
              <a:rPr lang="es-ES" sz="3600" dirty="0"/>
              <a:t> </a:t>
            </a:r>
            <a:r>
              <a:rPr lang="es-ES" sz="3600" dirty="0" err="1"/>
              <a:t>step</a:t>
            </a:r>
            <a:r>
              <a:rPr lang="es-ES" sz="3600" dirty="0"/>
              <a:t> in this new </a:t>
            </a:r>
            <a:r>
              <a:rPr lang="es-ES" sz="3600" dirty="0" err="1"/>
              <a:t>working</a:t>
            </a:r>
            <a:r>
              <a:rPr lang="es-ES" sz="3600" dirty="0"/>
              <a:t> </a:t>
            </a:r>
            <a:r>
              <a:rPr lang="es-ES" sz="3600" dirty="0" err="1"/>
              <a:t>paradigm</a:t>
            </a:r>
            <a:r>
              <a:rPr lang="es-E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6877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C9BE72A-4F97-4FA0-AF09-2C65D071C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D3C973-A688-607D-5324-419098AF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72047"/>
            <a:ext cx="10506456" cy="11309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D519E0A-172D-3F73-D12B-B68F8874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1370"/>
          <a:stretch/>
        </p:blipFill>
        <p:spPr>
          <a:xfrm>
            <a:off x="203682" y="181113"/>
            <a:ext cx="3797398" cy="37170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0C3D193-F31F-BF8F-C628-C6F4D2293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7" r="11296" b="3"/>
          <a:stretch/>
        </p:blipFill>
        <p:spPr>
          <a:xfrm>
            <a:off x="4193167" y="181113"/>
            <a:ext cx="3815005" cy="37170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D475E3-10F0-097C-1F14-7762A8966B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r="22127" b="-2"/>
          <a:stretch/>
        </p:blipFill>
        <p:spPr>
          <a:xfrm>
            <a:off x="8190920" y="181113"/>
            <a:ext cx="3799289" cy="371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9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00B360E-22EB-2303-4331-4948B1D42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0" r="41310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D1A731-101E-D96A-2FB7-550E893977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6" r="-2" b="-2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2AE5C9A-ADA6-810F-9865-84B666A560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9" b="1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822CD6-3791-1B55-DFE4-3E7FA20B4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endParaRPr lang="es-ES" sz="2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D52831-7B73-EAF9-A03B-3628499FB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623019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9653884-08CE-4579-8A80-F00D55BF0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08DA52-4C73-C1A1-4A75-2028DFEF0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234"/>
          <a:stretch/>
        </p:blipFill>
        <p:spPr>
          <a:xfrm>
            <a:off x="20" y="-1"/>
            <a:ext cx="3936404" cy="630936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20D4FAC-7B9A-4A4F-8E53-07152287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3078" y="201352"/>
            <a:ext cx="7568588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E23F64-6E7B-C460-07F5-E3704A4C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71" y="443668"/>
            <a:ext cx="2871216" cy="1609344"/>
          </a:xfrm>
        </p:spPr>
        <p:txBody>
          <a:bodyPr>
            <a:normAutofit/>
          </a:bodyPr>
          <a:lstStyle/>
          <a:p>
            <a:endParaRPr lang="es-E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D2A13B-608C-4BE1-AC1F-62B2DAF76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5702" y="89748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7038ED-F717-467A-8D75-D8441BB9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54550" y="123919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4004CA-9F27-B74A-CE07-D17117FCA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391" y="443668"/>
            <a:ext cx="3712464" cy="1609344"/>
          </a:xfrm>
        </p:spPr>
        <p:txBody>
          <a:bodyPr anchor="ctr">
            <a:normAutofit/>
          </a:bodyPr>
          <a:lstStyle/>
          <a:p>
            <a:endParaRPr lang="en-US" sz="170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1B8516D-FD30-02C1-52F3-C9D3ACE7A1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4" r="27014" b="-2"/>
          <a:stretch/>
        </p:blipFill>
        <p:spPr>
          <a:xfrm>
            <a:off x="4155702" y="2573434"/>
            <a:ext cx="3922776" cy="37359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4566050-D14E-4AB9-B9E5-B5C3C9030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0" r="20945"/>
          <a:stretch/>
        </p:blipFill>
        <p:spPr>
          <a:xfrm>
            <a:off x="8290932" y="2560123"/>
            <a:ext cx="3901068" cy="37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6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59653884-08CE-4579-8A80-F00D55BF0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F744D18-A668-A9A1-D426-15F832227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" r="3949" b="-3"/>
          <a:stretch/>
        </p:blipFill>
        <p:spPr>
          <a:xfrm>
            <a:off x="20" y="-1"/>
            <a:ext cx="3936404" cy="6309360"/>
          </a:xfrm>
          <a:prstGeom prst="rect">
            <a:avLst/>
          </a:prstGeom>
        </p:spPr>
      </p:pic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720D4FAC-7B9A-4A4F-8E53-07152287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3078" y="201352"/>
            <a:ext cx="7568588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DD3A3-A023-DA16-70CF-91B8E932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71" y="443668"/>
            <a:ext cx="2871216" cy="1609344"/>
          </a:xfrm>
        </p:spPr>
        <p:txBody>
          <a:bodyPr>
            <a:normAutofit/>
          </a:bodyPr>
          <a:lstStyle/>
          <a:p>
            <a:endParaRPr lang="es-ES" sz="2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DD2A13B-608C-4BE1-AC1F-62B2DAF76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5702" y="89748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77038ED-F717-467A-8D75-D8441BB9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54550" y="123919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CEEBADA-7011-6508-84C4-63B576137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391" y="443668"/>
            <a:ext cx="3712464" cy="1609344"/>
          </a:xfrm>
        </p:spPr>
        <p:txBody>
          <a:bodyPr anchor="ctr">
            <a:normAutofit/>
          </a:bodyPr>
          <a:lstStyle/>
          <a:p>
            <a:endParaRPr lang="en-US" sz="17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1A6E31B-CAFC-7423-9D3A-E334BA6F8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2" r="13059" b="-2"/>
          <a:stretch/>
        </p:blipFill>
        <p:spPr>
          <a:xfrm>
            <a:off x="4155702" y="2573434"/>
            <a:ext cx="3922776" cy="37359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C5F9974-58D7-33BB-9E61-F2708E443A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0" r="18506" b="3"/>
          <a:stretch/>
        </p:blipFill>
        <p:spPr>
          <a:xfrm>
            <a:off x="8290932" y="2560123"/>
            <a:ext cx="3901068" cy="37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6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8421E4-3A79-BA39-156C-B34E2C505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8134681" cy="2286000"/>
          </a:xfrm>
        </p:spPr>
        <p:txBody>
          <a:bodyPr>
            <a:normAutofit fontScale="90000"/>
          </a:bodyPr>
          <a:lstStyle/>
          <a:p>
            <a:r>
              <a:rPr lang="es-ES" dirty="0"/>
              <a:t>No </a:t>
            </a:r>
            <a:r>
              <a:rPr lang="es-ES" dirty="0" err="1"/>
              <a:t>simulate</a:t>
            </a:r>
            <a:r>
              <a:rPr lang="es-ES" dirty="0"/>
              <a:t> the reality. </a:t>
            </a:r>
            <a:br>
              <a:rPr lang="es-ES" dirty="0"/>
            </a:br>
            <a:r>
              <a:rPr lang="es-ES" dirty="0"/>
              <a:t>No </a:t>
            </a:r>
            <a:r>
              <a:rPr lang="es-ES" dirty="0" err="1"/>
              <a:t>copy</a:t>
            </a:r>
            <a:r>
              <a:rPr lang="es-ES" dirty="0"/>
              <a:t> the reality. </a:t>
            </a:r>
            <a:br>
              <a:rPr lang="es-ES" dirty="0"/>
            </a:br>
            <a:r>
              <a:rPr lang="es-ES" dirty="0" err="1"/>
              <a:t>Experience</a:t>
            </a:r>
            <a:r>
              <a:rPr lang="es-ES" dirty="0"/>
              <a:t> the reality, </a:t>
            </a:r>
            <a:r>
              <a:rPr lang="es-ES" dirty="0" err="1"/>
              <a:t>anytime</a:t>
            </a:r>
            <a:r>
              <a:rPr lang="es-ES" dirty="0"/>
              <a:t>, </a:t>
            </a:r>
            <a:r>
              <a:rPr lang="es-ES" dirty="0" err="1"/>
              <a:t>anywhere</a:t>
            </a:r>
            <a:r>
              <a:rPr lang="es-ES" dirty="0"/>
              <a:t>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61AB940-52A3-FA2A-695C-726487473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33183"/>
            <a:ext cx="4064000" cy="228600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A18A01F-F20C-1A6B-ED5C-559A173E9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28" y="3295033"/>
            <a:ext cx="4762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737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6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No simulate the reality.  No copy the reality.  Experience the reality, anytime, anywhere.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Beatriz Macho de Quevedo Garcia</dc:creator>
  <cp:lastModifiedBy>Beatriz Macho de Quevedo Garcia</cp:lastModifiedBy>
  <cp:revision>1</cp:revision>
  <dcterms:created xsi:type="dcterms:W3CDTF">2024-04-13T10:39:39Z</dcterms:created>
  <dcterms:modified xsi:type="dcterms:W3CDTF">2024-04-13T11:08:43Z</dcterms:modified>
</cp:coreProperties>
</file>